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1716D-B0DA-4679-9E6A-275D6D022704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88CA-D2E1-4634-B088-F407418B31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88CA-D2E1-4634-B088-F407418B3151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B7D270-2816-41B4-859F-2167745C542E}" type="datetimeFigureOut">
              <a:rPr lang="pl-PL" smtClean="0"/>
              <a:pPr/>
              <a:t>2012-06-04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CCA86D-6526-4871-8CA7-F4266E2308F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spd="med"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28762" y="4365104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Projekt edukacyjny </a:t>
            </a:r>
            <a:endParaRPr 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„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Żyj zdrowo”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3857652" cy="27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964488" cy="487375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Uprawiamy sport średnio 2 – 5 godz. w tygodniu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491880" y="1412776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u="sng" dirty="0">
                <a:solidFill>
                  <a:schemeClr val="accent1">
                    <a:lumMod val="75000"/>
                  </a:schemeClr>
                </a:solidFill>
              </a:rPr>
              <a:t>NAJCZĘŚCIEJ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Obraz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2000264" cy="15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Obraz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14554"/>
            <a:ext cx="2000264" cy="15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Obraz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429132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az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500570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928794" y="38576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iegamy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500694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pływamy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71538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ramy w piłkę nożną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04048" y="63093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gramy w piłkę siatkową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14348" y="642918"/>
            <a:ext cx="7467600" cy="4873752"/>
          </a:xfrm>
        </p:spPr>
        <p:txBody>
          <a:bodyPr/>
          <a:lstStyle/>
          <a:p>
            <a:pPr algn="ctr">
              <a:buNone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Oceniajmy swoją  kondycję  fizyczną  znakomicie.</a:t>
            </a:r>
          </a:p>
          <a:p>
            <a:pPr algn="ctr">
              <a:buNone/>
            </a:pPr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3200" b="1" dirty="0" smtClean="0"/>
              <a:t> </a:t>
            </a:r>
            <a:endParaRPr lang="pl-PL" sz="3200" dirty="0" smtClean="0"/>
          </a:p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  Nie chcemy  zmieniać swoich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 nawyków żywieniowych , ponieważ uważamy  je za dobre</a:t>
            </a:r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467600" cy="575959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OBLICZALIŚMY SWÓJ WSKAŹNIK BMI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Indeks Masy Ciała</a:t>
            </a:r>
          </a:p>
          <a:p>
            <a:pPr algn="ctr">
              <a:buNone/>
            </a:pPr>
            <a:endParaRPr lang="pl-P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Przy współpracy z pielęgniarką  zważyliśmy się i zmierzyliśmy swój wzrost, a następnie z pomocą nauczyciela matematyki każdy z nas obliczył swój wskaźnik BMI. </a:t>
            </a:r>
          </a:p>
          <a:p>
            <a:pPr algn="ctr">
              <a:buNone/>
            </a:pPr>
            <a:r>
              <a:rPr lang="pl-PL" sz="2800" dirty="0" smtClean="0"/>
              <a:t> 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Nasze wyniki przedstawia poniższy wykres: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wyk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143380"/>
            <a:ext cx="6476164" cy="1771878"/>
          </a:xfrm>
          <a:prstGeom prst="rect">
            <a:avLst/>
          </a:prstGeo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692696"/>
            <a:ext cx="7467600" cy="4873752"/>
          </a:xfrm>
        </p:spPr>
        <p:txBody>
          <a:bodyPr/>
          <a:lstStyle/>
          <a:p>
            <a:pPr marL="457200" indent="-457200"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Wysłuchaliśmy pogadanki na temat:</a:t>
            </a:r>
          </a:p>
          <a:p>
            <a:pPr marL="457200" indent="-457200"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„Zdążyć przed grypą”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Obraz 3" descr="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3929090" cy="2946818"/>
          </a:xfrm>
          <a:prstGeom prst="rect">
            <a:avLst/>
          </a:prstGeom>
        </p:spPr>
      </p:pic>
      <p:pic>
        <p:nvPicPr>
          <p:cNvPr id="5" name="Obraz 4" descr="1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3905278" cy="292895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Zwiedzaliśmy Spółdzielnię Mleczarską we Wrześni.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93017"/>
            <a:ext cx="6881988" cy="5161491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3621045" cy="2715784"/>
          </a:xfrm>
          <a:prstGeom prst="rect">
            <a:avLst/>
          </a:prstGeom>
        </p:spPr>
      </p:pic>
      <p:pic>
        <p:nvPicPr>
          <p:cNvPr id="5" name="Obraz 4" descr="2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1"/>
            <a:ext cx="3744416" cy="280831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9552" y="4797152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Ale smaczna maślanka i mleko !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932040" y="148478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Czekamy na degustację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Podsumowaliśmy wycieczkę do Spółdzielni Mleczarskiej.</a:t>
            </a:r>
          </a:p>
          <a:p>
            <a:pPr algn="ctr">
              <a:buNone/>
            </a:pPr>
            <a:r>
              <a:rPr lang="pl-PL" b="1" dirty="0" smtClean="0"/>
              <a:t>     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Odpowiadaliśmy na pytania  w formie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zgaduj – zgaduli: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 „ Czy wszystko wiem o mleku i jego przetworach”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3068960"/>
            <a:ext cx="5040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A oto zwycięzcy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I miejsce Ewelina Konieczka kl.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VI</a:t>
            </a:r>
          </a:p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II miejsce Wiktoria Kaźmierczak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kl. IV</a:t>
            </a:r>
          </a:p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III miejsce Daniel Niedziela kl. VI</a:t>
            </a:r>
          </a:p>
          <a:p>
            <a:endParaRPr lang="pl-PL" dirty="0"/>
          </a:p>
        </p:txBody>
      </p:sp>
      <p:pic>
        <p:nvPicPr>
          <p:cNvPr id="5" name="Obraz 4" descr="ostat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140968"/>
            <a:ext cx="3344690" cy="2508518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404664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Pracowaliśmy z gazetką projektu numer 1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Obraz 21" descr="mlek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340768"/>
            <a:ext cx="3744415" cy="2808312"/>
          </a:xfrm>
          <a:prstGeom prst="rect">
            <a:avLst/>
          </a:prstGeom>
        </p:spPr>
      </p:pic>
      <p:pic>
        <p:nvPicPr>
          <p:cNvPr id="23" name="Obraz 22" descr="mlek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3750773" cy="2813081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500042"/>
            <a:ext cx="8424936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Znamy też ćwiczenia kształtujące prawidłową postawę ciała i stosujemy je na co dzień. 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7"/>
            <a:ext cx="3712496" cy="2784373"/>
          </a:xfrm>
          <a:prstGeom prst="rect">
            <a:avLst/>
          </a:prstGeom>
        </p:spPr>
      </p:pic>
      <p:pic>
        <p:nvPicPr>
          <p:cNvPr id="5" name="Obraz 4" descr="3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677" y="2071678"/>
            <a:ext cx="3729975" cy="2797482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47667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Przygotowaliśmy zdrowe kanapki z pieczywa razowego i warzyw.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4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640488" cy="2571768"/>
          </a:xfrm>
          <a:prstGeom prst="rect">
            <a:avLst/>
          </a:prstGeom>
        </p:spPr>
      </p:pic>
      <p:pic>
        <p:nvPicPr>
          <p:cNvPr id="5" name="Obraz 4" descr="4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3529532" cy="2571768"/>
          </a:xfrm>
          <a:prstGeom prst="rect">
            <a:avLst/>
          </a:prstGeom>
        </p:spPr>
      </p:pic>
      <p:pic>
        <p:nvPicPr>
          <p:cNvPr id="6" name="Obraz 5" descr="4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500570"/>
            <a:ext cx="2795202" cy="208956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860720"/>
            <a:ext cx="8003232" cy="5997280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Odpowiadaliśmy na pytania zawarte w ankiecie:</a:t>
            </a:r>
          </a:p>
          <a:p>
            <a:pPr algn="ctr">
              <a:buNone/>
            </a:pPr>
            <a:endParaRPr lang="pl-P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     „ MOJE NAWYKI ŻYWIENIOWE I AKTYWNOŚĆ FIZYCZNA”. </a:t>
            </a:r>
          </a:p>
          <a:p>
            <a:pPr algn="ctr">
              <a:buNone/>
            </a:pPr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Jak się przedstawiają wyniki? 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4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2667019" cy="2000264"/>
          </a:xfrm>
          <a:prstGeom prst="rect">
            <a:avLst/>
          </a:prstGeom>
        </p:spPr>
      </p:pic>
      <p:pic>
        <p:nvPicPr>
          <p:cNvPr id="5" name="Obraz 4" descr="4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28604"/>
            <a:ext cx="2667019" cy="2000264"/>
          </a:xfrm>
          <a:prstGeom prst="rect">
            <a:avLst/>
          </a:prstGeom>
        </p:spPr>
      </p:pic>
      <p:pic>
        <p:nvPicPr>
          <p:cNvPr id="6" name="Obraz 5" descr="4_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28604"/>
            <a:ext cx="2500330" cy="2000264"/>
          </a:xfrm>
          <a:prstGeom prst="rect">
            <a:avLst/>
          </a:prstGeom>
        </p:spPr>
      </p:pic>
      <p:pic>
        <p:nvPicPr>
          <p:cNvPr id="7" name="Obraz 6" descr="4_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7" y="2857496"/>
            <a:ext cx="2952771" cy="2214578"/>
          </a:xfrm>
          <a:prstGeom prst="rect">
            <a:avLst/>
          </a:prstGeom>
        </p:spPr>
      </p:pic>
      <p:pic>
        <p:nvPicPr>
          <p:cNvPr id="8" name="Obraz 7" descr="4_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857496"/>
            <a:ext cx="2928958" cy="219671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83568" y="56612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A oto nasze smakowite wytwory!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7"/>
            <a:ext cx="4071966" cy="3053975"/>
          </a:xfrm>
          <a:prstGeom prst="rect">
            <a:avLst/>
          </a:prstGeom>
        </p:spPr>
      </p:pic>
      <p:pic>
        <p:nvPicPr>
          <p:cNvPr id="5" name="Obraz 4" descr="4_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933056"/>
            <a:ext cx="3714776" cy="278608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57224" y="3357562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Wszystkim smakują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358246" cy="6429420"/>
          </a:xfrm>
        </p:spPr>
        <p:txBody>
          <a:bodyPr/>
          <a:lstStyle/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ani psycholog zapoznała nas z chorobami przewodu pokarmowego.</a:t>
            </a:r>
          </a:p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Objaśniła nowe terminy : anoreksja i bulimia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3929090" cy="3000396"/>
          </a:xfrm>
          <a:prstGeom prst="rect">
            <a:avLst/>
          </a:prstGeom>
        </p:spPr>
      </p:pic>
      <p:pic>
        <p:nvPicPr>
          <p:cNvPr id="5" name="Obraz 4" descr="5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1" y="2571744"/>
            <a:ext cx="4000501" cy="3000376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15370" cy="6259662"/>
          </a:xfrm>
        </p:spPr>
        <p:txBody>
          <a:bodyPr/>
          <a:lstStyle/>
          <a:p>
            <a:pPr algn="ctr">
              <a:buNone/>
            </a:pPr>
            <a:endParaRPr lang="pl-PL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Na podsumowanie zajęć odpowiadaliśmy  pisemnie na pytania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  Najwięcej zapamiętali: </a:t>
            </a:r>
          </a:p>
          <a:p>
            <a:pPr algn="ctr">
              <a:buNone/>
            </a:pPr>
            <a:endParaRPr lang="pl-P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 Ewelina Konieczka </a:t>
            </a:r>
          </a:p>
          <a:p>
            <a:pPr algn="ctr">
              <a:buNone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Daniel Niedziela</a:t>
            </a:r>
            <a:endParaRPr lang="pl-PL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15370" cy="6259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Przygotowaliśmy „ Owocowe szaszłyki”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3714776" cy="2786082"/>
          </a:xfrm>
          <a:prstGeom prst="rect">
            <a:avLst/>
          </a:prstGeom>
        </p:spPr>
      </p:pic>
      <p:pic>
        <p:nvPicPr>
          <p:cNvPr id="5" name="Obraz 4" descr="6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857232"/>
            <a:ext cx="3714777" cy="2786083"/>
          </a:xfrm>
          <a:prstGeom prst="rect">
            <a:avLst/>
          </a:prstGeom>
        </p:spPr>
      </p:pic>
      <p:pic>
        <p:nvPicPr>
          <p:cNvPr id="6" name="Obraz 5" descr="6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86190"/>
            <a:ext cx="3714776" cy="2786082"/>
          </a:xfrm>
          <a:prstGeom prst="rect">
            <a:avLst/>
          </a:prstGeom>
        </p:spPr>
      </p:pic>
      <p:pic>
        <p:nvPicPr>
          <p:cNvPr id="7" name="Obraz 6" descr="6_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786190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286808" cy="6331100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Inhalacja, odprężenie i relaks  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 Jaskini Solno – Jodowej</a:t>
            </a:r>
          </a:p>
          <a:p>
            <a:pPr algn="ctr">
              <a:buNone/>
            </a:pPr>
            <a:endParaRPr lang="pl-PL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Wdychamy   zdrowe  dla naszego organizmu mikroelementy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Obraz 1" descr="HPIM0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0140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4" descr="HPIM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000529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15370" cy="6259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Ruszamy się na świeżym powietrzu.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Obraz 7" descr="HPIM0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48050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Obraz 10" descr="HPIM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096344" cy="433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86808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Korzystamy z różnych zabaw i gier 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Obraz 13" descr="C:\Users\ela\Pictures\HPIM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41096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az 15" descr="C:\Users\ela\Pictures\HPIM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41099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Pamiętamy  o  II śniadaniu. Jemy owoce!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Obraz 14" descr="C:\Users\ela\Pictures\HPIM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Wydaliśmy 5 gazetek projektu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gazet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7858180" cy="4834367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692696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Preferujemy </a:t>
            </a:r>
            <a:r>
              <a:rPr lang="pl-PL" sz="3200" b="1" u="sng" dirty="0" smtClean="0">
                <a:solidFill>
                  <a:schemeClr val="accent1">
                    <a:lumMod val="75000"/>
                  </a:schemeClr>
                </a:solidFill>
              </a:rPr>
              <a:t>tradycyjną żywność</a:t>
            </a:r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2050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5896430" cy="433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gazet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7967827" cy="5214974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143504" y="357166"/>
            <a:ext cx="3324196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 tej gazetce zamieściliśmy wyróżnione prace literackie.</a:t>
            </a:r>
          </a:p>
          <a:p>
            <a:pPr algn="ctr">
              <a:buNone/>
            </a:pP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pl-PL" sz="7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Znajdziecie w niej 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„ List do wiosny” 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Eweliny Konieczki z </a:t>
            </a:r>
            <a:r>
              <a:rPr lang="pl-PL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kl.VI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oraz prace 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„ Jak pięknie żyć”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Daniela Niedzieli 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 Huberta Mroza.</a:t>
            </a:r>
          </a:p>
          <a:p>
            <a:pPr algn="ctr">
              <a:buNone/>
            </a:pPr>
            <a:endParaRPr lang="pl-PL" sz="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pl-PL" sz="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Uczniowie klasy IV i VI proponują również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zdrowe przepisy.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Obraz 3" descr="gazet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782218" cy="676369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Przez okres trzech miesięcy pogłębialiśmy wiedzę na temat prawidłowego żywienia.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Uświadamialiśmy sobie potrzebę aktywności fizycznej i jej wpływu nasze zdrowie.</a:t>
            </a:r>
          </a:p>
          <a:p>
            <a:pPr algn="ctr">
              <a:buNone/>
            </a:pP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JUŻ POTRAFIĘ ANALIZOWAĆ, WŁAŚCIWIE WYBIERAĆ</a:t>
            </a:r>
          </a:p>
          <a:p>
            <a:pPr algn="ctr">
              <a:buNone/>
            </a:pP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JESTEM ODPOWIEDZIALNY ZA SWOJE ZDROWIE !!!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14818"/>
            <a:ext cx="2714644" cy="22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14818"/>
            <a:ext cx="3000396" cy="224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58204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Najczęściej spożywamy  </a:t>
            </a:r>
            <a:r>
              <a:rPr lang="pl-PL" sz="2800" b="1" u="sng" dirty="0" smtClean="0">
                <a:solidFill>
                  <a:schemeClr val="accent1">
                    <a:lumMod val="75000"/>
                  </a:schemeClr>
                </a:solidFill>
              </a:rPr>
              <a:t>mięso, owoce, warzywa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Obraz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3946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32165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Najważniejszym posiłkiem w ciągu dnia jest dla nas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Obraz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25619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Obraz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115616" y="4869160"/>
            <a:ext cx="278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Śniadanie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15008" y="4786322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Obiad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18 z nas  nie pali  papierosów  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                                                                                 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2 z nas  pali sporadycznie</a:t>
            </a:r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122" name="Obraz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1928826" cy="202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az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643998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Spożywamy  orientacyjnie 1-2 litrów płynu dziennie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Obraz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2016224" cy="382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Obraz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Obraz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56992"/>
            <a:ext cx="1598426" cy="21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043890" cy="487375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16 spośród nas  nie ma problemów z nadwagą i niedowagą</a:t>
            </a:r>
          </a:p>
          <a:p>
            <a:pPr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4   nie spełnia tych wymogów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7170" name="Obraz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2143140" cy="209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Obraz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37112"/>
            <a:ext cx="1785950" cy="21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Obraz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357694"/>
            <a:ext cx="153330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972452" cy="6116786"/>
          </a:xfrm>
        </p:spPr>
        <p:txBody>
          <a:bodyPr/>
          <a:lstStyle/>
          <a:p>
            <a:pPr algn="ctr">
              <a:buNone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Lubimy przegryzać  między posiłkami</a:t>
            </a:r>
          </a:p>
          <a:p>
            <a:pPr algn="ctr">
              <a:buNone/>
            </a:pP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b="1" dirty="0" smtClean="0"/>
              <a:t>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Obraz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1428760" cy="210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Obraz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92893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Obraz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71810"/>
            <a:ext cx="17490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755576" y="198884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Prażynki		    Chipsy	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Chrupki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</TotalTime>
  <Words>410</Words>
  <Application>Microsoft Office PowerPoint</Application>
  <PresentationFormat>Pokaz na ekranie (4:3)</PresentationFormat>
  <Paragraphs>112</Paragraphs>
  <Slides>32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Wykusz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Pamiętamy  o  II śniadaniu. Jemy owoce! </vt:lpstr>
      <vt:lpstr>Slajd 29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Twister</dc:creator>
  <cp:lastModifiedBy>Ela</cp:lastModifiedBy>
  <cp:revision>37</cp:revision>
  <dcterms:created xsi:type="dcterms:W3CDTF">2012-05-31T19:26:17Z</dcterms:created>
  <dcterms:modified xsi:type="dcterms:W3CDTF">2012-06-04T15:45:47Z</dcterms:modified>
</cp:coreProperties>
</file>