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4BE45-86D9-4DED-8E71-9F238981CA48}" type="datetimeFigureOut">
              <a:rPr lang="pl-PL" smtClean="0"/>
              <a:t>2013-01-29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33CDF-4D88-431E-B566-613DE9E6E56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B2000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8072494" cy="1857388"/>
          </a:xfr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Podróże na lądzie ,                                        w powietrzu 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>i na morzu. 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42910" y="4572008"/>
            <a:ext cx="7786742" cy="1357322"/>
          </a:xfr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Projekt edukacyjny klas: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II i III gimnazjum . </a:t>
            </a:r>
            <a:endParaRPr lang="pl-P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50901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143502" cy="6858001"/>
          </a:xfrm>
          <a:prstGeom prst="rect">
            <a:avLst/>
          </a:prstGeom>
        </p:spPr>
      </p:pic>
      <p:pic>
        <p:nvPicPr>
          <p:cNvPr id="6" name="Obraz 5" descr="P50901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0"/>
            <a:ext cx="47148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50901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5090127.JPG"/>
          <p:cNvPicPr>
            <a:picLocks noChangeAspect="1"/>
          </p:cNvPicPr>
          <p:nvPr/>
        </p:nvPicPr>
        <p:blipFill>
          <a:blip r:embed="rId3"/>
          <a:srcRect l="15152"/>
          <a:stretch>
            <a:fillRect/>
          </a:stretch>
        </p:blipFill>
        <p:spPr>
          <a:xfrm>
            <a:off x="5143504" y="0"/>
            <a:ext cx="40004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50901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50901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50900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Kopia P50900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opia P50900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Kopia P5090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0"/>
            <a:ext cx="42148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opia P50900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50901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opia P50900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PB2000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1143000"/>
          </a:xfrm>
          <a:ln w="76200">
            <a:solidFill>
              <a:srgbClr val="FFC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/>
              <a:t>Lotnisko Wojskowe w Krzesinach.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PB200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868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B200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/>
              <a:t>Podróże na lądzie.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571744"/>
            <a:ext cx="8229600" cy="2257427"/>
          </a:xfr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l-PL" b="1" dirty="0" smtClean="0"/>
              <a:t>Lotnisko wojskowe w Powidzu .</a:t>
            </a:r>
          </a:p>
          <a:p>
            <a:r>
              <a:rPr lang="pl-PL" b="1" dirty="0" smtClean="0"/>
              <a:t>Lotnisko wojskowe w Krzesinach.</a:t>
            </a:r>
          </a:p>
          <a:p>
            <a:r>
              <a:rPr lang="pl-PL" b="1" dirty="0" smtClean="0"/>
              <a:t>Dworzec Kolejowy w Poznaniu. </a:t>
            </a:r>
          </a:p>
          <a:p>
            <a:r>
              <a:rPr lang="pl-PL" b="1" dirty="0" smtClean="0"/>
              <a:t>Dworzec Autobusowy w Poznaniu. </a:t>
            </a:r>
          </a:p>
          <a:p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B200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B200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B200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B2000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B200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B2000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B2000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B2000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B2000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B200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B2000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B200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B200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A2307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29264"/>
            <a:ext cx="9144000" cy="1143000"/>
          </a:xfr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/>
              <a:t>Dworzec  Kolejowy w Poznaniu.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ółko FOTO\Powidz\P509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57488" cy="3513589"/>
          </a:xfrm>
          <a:prstGeom prst="rect">
            <a:avLst/>
          </a:prstGeom>
          <a:noFill/>
        </p:spPr>
      </p:pic>
      <p:pic>
        <p:nvPicPr>
          <p:cNvPr id="5" name="Obraz 4" descr="P5090034.JPG"/>
          <p:cNvPicPr>
            <a:picLocks noChangeAspect="1"/>
          </p:cNvPicPr>
          <p:nvPr/>
        </p:nvPicPr>
        <p:blipFill>
          <a:blip r:embed="rId3" cstate="print"/>
          <a:srcRect r="17156" b="20512"/>
          <a:stretch>
            <a:fillRect/>
          </a:stretch>
        </p:blipFill>
        <p:spPr>
          <a:xfrm>
            <a:off x="0" y="4643422"/>
            <a:ext cx="3236774" cy="2214578"/>
          </a:xfrm>
          <a:prstGeom prst="rect">
            <a:avLst/>
          </a:prstGeom>
        </p:spPr>
      </p:pic>
      <p:pic>
        <p:nvPicPr>
          <p:cNvPr id="6" name="Obraz 5" descr="P5090037.JPG"/>
          <p:cNvPicPr>
            <a:picLocks noChangeAspect="1"/>
          </p:cNvPicPr>
          <p:nvPr/>
        </p:nvPicPr>
        <p:blipFill>
          <a:blip r:embed="rId4" cstate="print"/>
          <a:srcRect l="25490" t="10457" r="9804" b="21569"/>
          <a:stretch>
            <a:fillRect/>
          </a:stretch>
        </p:blipFill>
        <p:spPr>
          <a:xfrm>
            <a:off x="2714612" y="0"/>
            <a:ext cx="3214710" cy="3766707"/>
          </a:xfrm>
          <a:prstGeom prst="rect">
            <a:avLst/>
          </a:prstGeom>
        </p:spPr>
      </p:pic>
      <p:pic>
        <p:nvPicPr>
          <p:cNvPr id="7" name="Obraz 6" descr="P5090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0"/>
            <a:ext cx="3500430" cy="4476734"/>
          </a:xfrm>
          <a:prstGeom prst="rect">
            <a:avLst/>
          </a:prstGeom>
        </p:spPr>
      </p:pic>
      <p:pic>
        <p:nvPicPr>
          <p:cNvPr id="8" name="Obraz 7" descr="P5090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4214818"/>
            <a:ext cx="2552147" cy="1914111"/>
          </a:xfrm>
          <a:prstGeom prst="rect">
            <a:avLst/>
          </a:prstGeom>
        </p:spPr>
      </p:pic>
      <p:pic>
        <p:nvPicPr>
          <p:cNvPr id="9" name="Obraz 8" descr="P50901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6050" y="3238499"/>
            <a:ext cx="2857520" cy="3619501"/>
          </a:xfrm>
          <a:prstGeom prst="rect">
            <a:avLst/>
          </a:prstGeom>
        </p:spPr>
      </p:pic>
      <p:pic>
        <p:nvPicPr>
          <p:cNvPr id="10" name="Obraz 9" descr="P509009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857496"/>
            <a:ext cx="2786050" cy="2089538"/>
          </a:xfrm>
          <a:prstGeom prst="rect">
            <a:avLst/>
          </a:prstGeom>
        </p:spPr>
      </p:pic>
      <p:pic>
        <p:nvPicPr>
          <p:cNvPr id="11" name="Obraz 10" descr="P509009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43570" y="4339810"/>
            <a:ext cx="3500430" cy="25181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ln w="76200">
            <a:solidFill>
              <a:srgbClr val="FFC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/>
              <a:t>Lotnisko wojskowe w Powidzu.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A2307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A2307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A2307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A2307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 descr="PA2307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0"/>
            <a:ext cx="44291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Obraz 3" descr="PA2307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P5090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7266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2307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A2307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714488"/>
            <a:ext cx="9144000" cy="1143000"/>
          </a:xfr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/>
              <a:t>Dworzec Autobusowy w Poznaniu.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5090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50900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5090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50900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5090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66</TotalTime>
  <Words>59</Words>
  <Application>Microsoft Office PowerPoint</Application>
  <PresentationFormat>Pokaz na ekranie (4:3)</PresentationFormat>
  <Paragraphs>12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Motyw pakietu Office</vt:lpstr>
      <vt:lpstr>Podróże na lądzie ,                                        w powietrzu  i na morzu. </vt:lpstr>
      <vt:lpstr>Podróże na lądzie. </vt:lpstr>
      <vt:lpstr>Lotnisko wojskowe w Powidzu.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Lotnisko Wojskowe w Krzesinach.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Dworzec  Kolejowy w Poznaniu.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Dworzec Autobusowy w Poznaniu.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Podróże na lądzie ,                                        w powietrzu  i na morzu. </dc:title>
  <dc:creator>JL</dc:creator>
  <cp:lastModifiedBy>JL</cp:lastModifiedBy>
  <cp:revision>15</cp:revision>
  <dcterms:created xsi:type="dcterms:W3CDTF">2013-01-29T17:31:51Z</dcterms:created>
  <dcterms:modified xsi:type="dcterms:W3CDTF">2013-01-29T18:38:37Z</dcterms:modified>
</cp:coreProperties>
</file>